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ans 3"/>
      <p:regular r:id="rId17"/>
    </p:embeddedFont>
    <p:embeddedFont>
      <p:font typeface="Source Sans 3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E1F7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日本14縣旅遊探索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歡迎踏上探索日本魅力的旅程！本次旅遊指南將帶您領略日本14個縣市的獨特風情，從繁華的都市到寧靜的鄉村，從古老的傳統到現代的創新，體驗多元文化與自然景觀的完美結合。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47848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兵庫縣與石川縣：歷史古蹟與溫泉饗宴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8012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851B2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兵庫縣精華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62" y="1290638"/>
            <a:ext cx="6750368" cy="67503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8862" y="8175546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姬路城被譽為「白鷺城」，是日本最完美的城堡建築，UNESCO世界文化遺產。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418862" y="8474631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神戶港夜景燦爛奪目，搭乘觀光船飽覽港灣夜色，品嚐著名的神戶牛肉是不可錯過的體驗。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7468791" y="98012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851B2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石川縣魅力</a:t>
            </a:r>
            <a:endParaRPr lang="en-US" sz="1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791" y="1290638"/>
            <a:ext cx="6750368" cy="67503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68791" y="8175546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金澤兼六園是日本三大名園之一，四季皆美，冬季的雪吊景觀尤為特別。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7468791" y="8474631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加賀溫泉鄉擁有山中、山代、片山津、粟津四大溫泉地，各具特色，可體驗傳統日式溫泉文化。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418862" y="8968064"/>
            <a:ext cx="13792676" cy="22503"/>
          </a:xfrm>
          <a:prstGeom prst="rect">
            <a:avLst/>
          </a:prstGeom>
          <a:solidFill>
            <a:srgbClr val="432338">
              <a:alpha val="50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418862" y="9169956"/>
            <a:ext cx="5069562" cy="485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E851B2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結語：日本14縣多元旅遊體驗</a:t>
            </a:r>
            <a:endParaRPr lang="en-US" sz="3050" dirty="0"/>
          </a:p>
        </p:txBody>
      </p:sp>
      <p:sp>
        <p:nvSpPr>
          <p:cNvPr id="13" name="Text 9"/>
          <p:cNvSpPr/>
          <p:nvPr/>
        </p:nvSpPr>
        <p:spPr>
          <a:xfrm>
            <a:off x="418862" y="9835158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從繁華都市到寧靜鄉村，從歷史古蹟到現代科技，從自然風光到美食文化，日本14縣各具魅力，等待您的親自探索與體驗。無論您是歷史愛好者、美食家、自然探險者還是文化體驗者，都能在這片土地上找到心靈的共鳴。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5282"/>
            <a:ext cx="67579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東京都：現代與傳統的交織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東京塔與城市天際線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7290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這座高333米的紅白色標誌性建築，夜晚點亮時尤為壯觀，是東京現代都市魅力的象徵。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55776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淺草寺文化體驗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55776" y="417290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東京最古老的寺廟，「雷門」巨大紅燈籠吸引無數遊客，可體驗抽籤、祈福等傳統文化活動。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3828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新宿繁華街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3828" y="417290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世界最繁忙的十字路口之一，霓虹燈閃爍，高樓林立，盡顯東京現代都市的繁華與活力。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5911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東京作為日本首都，完美展現了傳統與現代的共存，從古老神社到前衛時尚區，提供多元豐富的旅遊體驗。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487" y="514231"/>
            <a:ext cx="5279350" cy="550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大阪府：美食與熱情的城市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4487" y="1531739"/>
            <a:ext cx="22000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851B2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大阪美食天堂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54487" y="1993702"/>
            <a:ext cx="7810262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大阪被譽為「日本廚房」，道頓堀美食街上章魚燒、串炸、御好燒等小吃琳琅滿目，讓您一次品嚐道地風味。當地人熱情好客，街頭美食攤販常有「試吃文化」，展現大阪獨特魅力。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4487" y="2760345"/>
            <a:ext cx="7810262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除了傳統美食，大阪也有許多創新料理，結合當地新鮮食材與創意烹飪手法，創造出獨特的美食體驗。</a:t>
            </a:r>
            <a:endParaRPr lang="en-US" sz="1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8616" y="1555194"/>
            <a:ext cx="5054798" cy="505479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54487" y="7030760"/>
            <a:ext cx="6567249" cy="1405176"/>
          </a:xfrm>
          <a:prstGeom prst="roundRect">
            <a:avLst>
              <a:gd name="adj" fmla="val 559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4275" y="7240548"/>
            <a:ext cx="22000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大阪城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64275" y="7627739"/>
            <a:ext cx="6147673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日本三大名城之一，春季櫻花盛開時尤為壯觀，城內博物館展示豐富歷史文物。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08664" y="7030760"/>
            <a:ext cx="6567249" cy="1405176"/>
          </a:xfrm>
          <a:prstGeom prst="roundRect">
            <a:avLst>
              <a:gd name="adj" fmla="val 559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18452" y="7240548"/>
            <a:ext cx="22000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環球影城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618452" y="7627739"/>
            <a:ext cx="614767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亞洲首個環球影城主題公園，哈利波特魔法世界與任天堂世界備受歡迎。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93627"/>
            <a:ext cx="67579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愛知縣：工業與文化的結合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695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80BA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名古屋城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3287197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建於1612年的歷史地標，金色「鯱」屋頂裝飾是其標誌，城內收藏許多珍貴歷史文物和藝術品。每年春季，城堡周圍的櫻花盛開，吸引眾多遊客前來賞花。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57961" y="2695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80BA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豐田汽車博物館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57961" y="3287197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展示豐田汽車發展史及世界各地名車，體現愛知縣作為日本工業重鎮的地位。博物館不僅展示汽車，還通過互動展覽展現汽車科技的演進與未來發展方向。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68690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愛知縣的「名古屋祭」是當地最重要的傳統文化活動之一，每年十月舉行，色彩繽紛的花車巡遊和傳統舞蹈表演吸引大量遊客，展現當地豐富的文化遺產與社區凝聚力。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552" y="627459"/>
            <a:ext cx="6977539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京都府：古都風華與四季美景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8552" y="1640681"/>
            <a:ext cx="7546896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京都作為日本古都，保存了超過1600座寺廟和400座神社，是日本傳統文化的瑰寶。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52" y="2627233"/>
            <a:ext cx="1140857" cy="16584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67533" y="2855357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金閣寺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2167533" y="3327678"/>
            <a:ext cx="6177915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覆蓋純金箔的三層樓閣倒映在湖面上，四季景色各異，尤以冬雪時最為夢幻。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" y="4285655"/>
            <a:ext cx="1140857" cy="16584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67533" y="4513778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清水寺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2167533" y="4986099"/>
            <a:ext cx="6177915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建於懸崖之上的木造結構奇蹟，春季櫻花與秋季紅葉時期尤為壯觀。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52" y="5944076"/>
            <a:ext cx="1140857" cy="16584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67533" y="6172200"/>
            <a:ext cx="2684502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祇園花見小路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2167533" y="6644521"/>
            <a:ext cx="6177915" cy="729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保存完好的傳統町家建築，是體驗藝妓文化和品嚐傳統茶道的最佳地點。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913" y="499705"/>
            <a:ext cx="5558314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北海道：自然奇觀與美食天堂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913" y="1397437"/>
            <a:ext cx="6565702" cy="40578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913" y="5637014"/>
            <a:ext cx="2137767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札幌雪祭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35913" y="6013252"/>
            <a:ext cx="6565702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每年二月舉行的世界知名雪祭，巨大冰雪雕塑令人嘆為觀止，夜間燈光秀更增添夢幻氛圍。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667" y="1397437"/>
            <a:ext cx="6565821" cy="40578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8667" y="5637014"/>
            <a:ext cx="2137767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富良野花田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428667" y="6013252"/>
            <a:ext cx="656582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夏季薰衣草花田綿延起伏，紫色花海與藍天構成絕美風景，是攝影愛好者的天堂。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35913" y="6867049"/>
            <a:ext cx="2137767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851B2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北海道美食饗宴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635913" y="7570351"/>
            <a:ext cx="6457712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以新鮮海鮮聞名，札幌的二條市場提供最新鮮的帝王蟹、海膽、鮭魚等海鮮料理，讓您大飽口福。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544395" y="7570351"/>
            <a:ext cx="6457712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乳製品質量優異，特產冰淇淋、起司、鮮奶油等乳製品口感濃郁，各地農場還提供採果體驗。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083" y="374928"/>
            <a:ext cx="5771436" cy="400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廣島縣與德島縣：歷史與自然的雙重魅力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77083" y="1116568"/>
            <a:ext cx="1603891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B6B3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廣島和平之旅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083" y="1470303"/>
            <a:ext cx="6671786" cy="66717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7083" y="8295442"/>
            <a:ext cx="6671786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和平紀念公園內的原爆圓頂館是世界文化遺產，靜靜訴說著戰爭的殘酷與和平的珍貴。紀念館展示豐富史料，傳達反戰與和平的重要信息。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89150" y="1116568"/>
            <a:ext cx="1603891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B6B3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宮島嚴島神社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50" y="1470303"/>
            <a:ext cx="6671786" cy="66717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9150" y="8295442"/>
            <a:ext cx="6671786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建於海上的朱紅色大鳥居是日本最著名的景觀之一，潮漲時宛如漂浮在水面上，被譽為「日本三景」之一。神社建築精美，與自然環境完美融合。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477083" y="9058751"/>
            <a:ext cx="1603891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德島縣特色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477083" y="9463564"/>
            <a:ext cx="136762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德島阿波舞祭是日本三大盛會之一，熱情洋溢的舞者與震撼人心的鼓聲吸引全球遊客；而鳴門漩渦則是世界級自然奇觀，湍急的潮汐形成巨大漩渦，氣勢磅礴。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518" y="768906"/>
            <a:ext cx="7629763" cy="1272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福岡縣與琦玉縣：文化與便利交通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3518" y="2365653"/>
            <a:ext cx="486727" cy="486728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34185" y="2418159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946583" y="2439948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福岡美食與傳統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946583" y="2887861"/>
            <a:ext cx="692669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福岡豚骨拉麵聞名全球，濃郁湯頭與細麵完美結合，是必嚐美食。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946583" y="3363754"/>
            <a:ext cx="692669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博多祇園山笠祭已有700多年歷史，巨大山笠花車在街道狂奔的場面極為壯觀，展現日本傳統祭典文化的熱情與活力。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43518" y="4488656"/>
            <a:ext cx="486727" cy="486728"/>
          </a:xfrm>
          <a:prstGeom prst="roundRect">
            <a:avLst>
              <a:gd name="adj" fmla="val 18668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34185" y="4541163"/>
            <a:ext cx="305395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946583" y="4562951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琦玉現代與自然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946583" y="5010864"/>
            <a:ext cx="692669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大宮鐵道博物館展示日本鐵路發展史，包含實物車廂與互動體驗，適合鐵道愛好者與家庭遊客。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946583" y="5832872"/>
            <a:ext cx="692669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縣內自然公園如秩父、長瀞等地風景秀麗，交通便利，是東京近郊自然度假的理想選擇，四季皆有不同景致。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243518" y="6768465"/>
            <a:ext cx="7629763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這兩個縣都擁有便捷的交通網絡，可輕鬆融入您的日本旅行計劃，體驗豐富多彩的文化與自然景觀。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928" y="824746"/>
            <a:ext cx="10741462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宮城縣、青森縣與岡山縣：東北與西日本的風情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60928" y="1899047"/>
            <a:ext cx="4224576" cy="5505688"/>
          </a:xfrm>
          <a:prstGeom prst="roundRect">
            <a:avLst>
              <a:gd name="adj" fmla="val 3463"/>
            </a:avLst>
          </a:prstGeom>
          <a:solidFill>
            <a:srgbClr val="FFE1F7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30448" y="1899047"/>
            <a:ext cx="121920" cy="5505688"/>
          </a:xfrm>
          <a:prstGeom prst="roundRect">
            <a:avLst>
              <a:gd name="adj" fmla="val 74904"/>
            </a:avLst>
          </a:prstGeom>
          <a:solidFill>
            <a:srgbClr val="E851B2"/>
          </a:solidFill>
          <a:ln/>
        </p:spPr>
      </p:sp>
      <p:sp>
        <p:nvSpPr>
          <p:cNvPr id="5" name="Text 3"/>
          <p:cNvSpPr/>
          <p:nvPr/>
        </p:nvSpPr>
        <p:spPr>
          <a:xfrm>
            <a:off x="1100257" y="2146935"/>
            <a:ext cx="255805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宮城縣</a:t>
            </a:r>
            <a:endParaRPr lang="en-US" sz="2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257" y="2711291"/>
            <a:ext cx="3637359" cy="19839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0257" y="4939784"/>
            <a:ext cx="3637359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仙台七夕祭是東北三大祭典之一，五彩繽紛的裝飾點綴整個城市，極為壯觀。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100257" y="6113502"/>
            <a:ext cx="3637359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松島灣被譽為「日本三景」之一，260多個松樹覆蓋的小島散佈在灣內，搭乘遊船欣賞全景是最佳選擇。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2912" y="1899047"/>
            <a:ext cx="4224576" cy="5505688"/>
          </a:xfrm>
          <a:prstGeom prst="roundRect">
            <a:avLst>
              <a:gd name="adj" fmla="val 3463"/>
            </a:avLst>
          </a:prstGeom>
          <a:solidFill>
            <a:srgbClr val="FFE1F7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72432" y="1899047"/>
            <a:ext cx="121920" cy="5505688"/>
          </a:xfrm>
          <a:prstGeom prst="roundRect">
            <a:avLst>
              <a:gd name="adj" fmla="val 74904"/>
            </a:avLst>
          </a:prstGeom>
          <a:solidFill>
            <a:srgbClr val="E851B2"/>
          </a:solidFill>
          <a:ln/>
        </p:spPr>
      </p:sp>
      <p:sp>
        <p:nvSpPr>
          <p:cNvPr id="11" name="Text 8"/>
          <p:cNvSpPr/>
          <p:nvPr/>
        </p:nvSpPr>
        <p:spPr>
          <a:xfrm>
            <a:off x="5542240" y="2146935"/>
            <a:ext cx="255805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青森縣</a:t>
            </a:r>
            <a:endParaRPr lang="en-US" sz="20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240" y="2711291"/>
            <a:ext cx="3637359" cy="198393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42240" y="4939784"/>
            <a:ext cx="3637359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睡魔祭是日本最大的夏季祭典之一，巨大彩燈山車在夜間巡遊，震撼人心的鼓聲與熱情舞蹈令人難忘。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5542240" y="6113502"/>
            <a:ext cx="3637359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作為日本最大的蘋果產區，秋季可參加採蘋果活動，品嚐新鮮多汁的各種蘋果品種。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44896" y="1899047"/>
            <a:ext cx="4224576" cy="5505688"/>
          </a:xfrm>
          <a:prstGeom prst="roundRect">
            <a:avLst>
              <a:gd name="adj" fmla="val 3463"/>
            </a:avLst>
          </a:prstGeom>
          <a:solidFill>
            <a:srgbClr val="FFE1F7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614416" y="1899047"/>
            <a:ext cx="121920" cy="5505688"/>
          </a:xfrm>
          <a:prstGeom prst="roundRect">
            <a:avLst>
              <a:gd name="adj" fmla="val 74904"/>
            </a:avLst>
          </a:prstGeom>
          <a:solidFill>
            <a:srgbClr val="E851B2"/>
          </a:solidFill>
          <a:ln/>
        </p:spPr>
      </p:sp>
      <p:sp>
        <p:nvSpPr>
          <p:cNvPr id="17" name="Text 13"/>
          <p:cNvSpPr/>
          <p:nvPr/>
        </p:nvSpPr>
        <p:spPr>
          <a:xfrm>
            <a:off x="9984224" y="2146935"/>
            <a:ext cx="255805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岡山縣</a:t>
            </a:r>
            <a:endParaRPr lang="en-US" sz="200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224" y="2711291"/>
            <a:ext cx="3637359" cy="198393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84224" y="4939784"/>
            <a:ext cx="3637359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後樂園是日本三大名園之一，完美展現江戶時期的園林藝術，四季景色各異，尤以春櫻和秋楓時節最為壯觀。</a:t>
            </a:r>
            <a:endParaRPr lang="en-US" sz="1700" dirty="0"/>
          </a:p>
        </p:txBody>
      </p:sp>
      <p:sp>
        <p:nvSpPr>
          <p:cNvPr id="20" name="Text 15"/>
          <p:cNvSpPr/>
          <p:nvPr/>
        </p:nvSpPr>
        <p:spPr>
          <a:xfrm>
            <a:off x="9984224" y="6113502"/>
            <a:ext cx="3637359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倉敷美觀地區保存完好的白壁建築與水道，宛如時光倒流，是體驗江戶時期商業街風貌的絕佳地點。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2025-08-18T02:30:53Z</dcterms:created>
  <dcterms:modified xsi:type="dcterms:W3CDTF">2025-08-18T02:30:53Z</dcterms:modified>
</cp:coreProperties>
</file>